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  <p:sldMasterId id="2147483725" r:id="rId2"/>
  </p:sldMasterIdLst>
  <p:sldIdLst>
    <p:sldId id="256" r:id="rId3"/>
    <p:sldId id="386" r:id="rId4"/>
    <p:sldId id="387" r:id="rId5"/>
    <p:sldId id="388" r:id="rId6"/>
    <p:sldId id="383" r:id="rId7"/>
    <p:sldId id="384" r:id="rId8"/>
    <p:sldId id="385" r:id="rId9"/>
    <p:sldId id="381" r:id="rId10"/>
    <p:sldId id="382" r:id="rId11"/>
    <p:sldId id="379" r:id="rId12"/>
    <p:sldId id="355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A4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540" autoAdjust="0"/>
  </p:normalViewPr>
  <p:slideViewPr>
    <p:cSldViewPr showGuides="1">
      <p:cViewPr>
        <p:scale>
          <a:sx n="76" d="100"/>
          <a:sy n="76" d="100"/>
        </p:scale>
        <p:origin x="-1206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29BAD-66D1-465E-BD58-1C6C12DB731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95981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E5B48-92E1-4432-8046-6B96660EC93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60095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88D9B-25AB-4D0F-81F0-A6245B70D11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32405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Franklin Gothic Book"/>
              <a:ea typeface="+mn-ea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11/19/2018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018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11/19/2018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26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Franklin Gothic Book"/>
              <a:ea typeface="+mn-ea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11/19/2018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14068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11/19/2018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438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11/19/2018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Franklin Gothic Book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3473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11/19/2018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322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11/19/2018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489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Franklin Gothic Book"/>
              <a:ea typeface="+mn-ea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11/19/2018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426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DF148-CBC9-446E-B7DD-15B0EE2F292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0785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11/19/2018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231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11/19/2018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84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11/19/2018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400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17673-B664-4980-AC68-05EFF331DBB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14172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51116-6936-450F-8542-079DF19A54D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08043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2A326-134F-4277-B261-D9B4FBE4001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30277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DC2B0-AB1C-48FA-8D60-0130EB65099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0334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B5D35-5635-438E-85CF-547267A621B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87688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C45E5-CAF8-4D1E-A6E9-F5BABA0F634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57645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3ECA2-2573-4135-A096-795DC4BA7D4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62968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508111CB-7EE7-4C21-9C2A-17F123E4C3E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ea typeface="+mn-ea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ea typeface="+mn-ea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ea typeface="+mn-ea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Franklin Gothic Book"/>
              <a:ea typeface="+mn-ea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  <a:latin typeface="Franklin Gothic Book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11/19/2018</a:t>
            </a:fld>
            <a:endParaRPr lang="en-US">
              <a:solidFill>
                <a:srgbClr val="F0A22E">
                  <a:shade val="75000"/>
                </a:srgbClr>
              </a:solidFill>
              <a:latin typeface="Franklin Gothic Book"/>
              <a:ea typeface="+mn-ea"/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0A22E">
                  <a:shade val="75000"/>
                </a:srgbClr>
              </a:solidFill>
              <a:latin typeface="Franklin Gothic Book"/>
              <a:ea typeface="+mn-e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  <a:latin typeface="Franklin Gothic Book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F0A22E">
                  <a:shade val="75000"/>
                </a:srgbClr>
              </a:solidFill>
              <a:latin typeface="Franklin Gothic Book"/>
              <a:ea typeface="+mn-ea"/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Franklin Gothic Book"/>
              <a:ea typeface="+mn-ea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Franklin Gothic Book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78336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2.gif"/><Relationship Id="rId4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0412" y="1705621"/>
            <a:ext cx="7623175" cy="1752600"/>
          </a:xfrm>
        </p:spPr>
        <p:txBody>
          <a:bodyPr/>
          <a:lstStyle/>
          <a:p>
            <a:r>
              <a:rPr lang="en-US" altLang="zh-CN" sz="4600" b="1" dirty="0">
                <a:solidFill>
                  <a:srgbClr val="005EA4"/>
                </a:solidFill>
              </a:rPr>
              <a:t>Computers </a:t>
            </a:r>
            <a:r>
              <a:rPr lang="en-US" altLang="zh-CN" sz="4600" b="1" dirty="0" smtClean="0">
                <a:solidFill>
                  <a:srgbClr val="005EA4"/>
                </a:solidFill>
              </a:rPr>
              <a:t>Principles</a:t>
            </a:r>
            <a:r>
              <a:rPr lang="en-US" altLang="zh-CN" sz="5600" b="1" dirty="0" smtClean="0">
                <a:solidFill>
                  <a:srgbClr val="005EA4"/>
                </a:solidFill>
              </a:rPr>
              <a:t/>
            </a:r>
            <a:br>
              <a:rPr lang="en-US" altLang="zh-CN" sz="5600" b="1" dirty="0" smtClean="0">
                <a:solidFill>
                  <a:srgbClr val="005EA4"/>
                </a:solidFill>
              </a:rPr>
            </a:br>
            <a:r>
              <a:rPr lang="en-US" sz="2800" b="1" i="1" dirty="0" smtClean="0"/>
              <a:t>6Lecture</a:t>
            </a:r>
            <a:r>
              <a:rPr lang="en-US" sz="2800" b="1" i="1" dirty="0" smtClean="0"/>
              <a:t>/ </a:t>
            </a:r>
            <a:r>
              <a:rPr lang="en-US" sz="2800" b="1" i="1" dirty="0"/>
              <a:t>Introduction </a:t>
            </a:r>
            <a:r>
              <a:rPr lang="en-US" sz="2800" b="1" i="1" dirty="0" smtClean="0"/>
              <a:t>of </a:t>
            </a:r>
            <a:r>
              <a:rPr lang="en-US" sz="2800" b="1" i="1" dirty="0"/>
              <a:t>Computers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143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en-US" altLang="en-US" dirty="0" smtClean="0"/>
              <a:t>Dr. </a:t>
            </a:r>
            <a:r>
              <a:rPr lang="en-US" altLang="en-US" dirty="0" err="1"/>
              <a:t>Qasim</a:t>
            </a:r>
            <a:r>
              <a:rPr lang="en-US" altLang="en-US" dirty="0"/>
              <a:t> Adnan </a:t>
            </a:r>
            <a:r>
              <a:rPr lang="en-US" altLang="en-US" dirty="0" err="1"/>
              <a:t>Aljanabi</a:t>
            </a:r>
            <a:r>
              <a:rPr lang="en-US" altLang="en-US" dirty="0"/>
              <a:t> </a:t>
            </a:r>
            <a:endParaRPr lang="en-US" altLang="en-US" dirty="0" smtClean="0"/>
          </a:p>
          <a:p>
            <a:pPr eaLnBrk="1" hangingPunct="1"/>
            <a:endParaRPr lang="en-US" altLang="zh-CN" dirty="0" smtClean="0"/>
          </a:p>
        </p:txBody>
      </p:sp>
      <p:pic>
        <p:nvPicPr>
          <p:cNvPr id="4" name="Picture 2" descr="F:\محاضرات موارد مائية\Irrigation\saQPmQdiya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740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981200" y="3266492"/>
            <a:ext cx="579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kern="0" dirty="0">
                <a:solidFill>
                  <a:srgbClr val="C00000"/>
                </a:solidFill>
                <a:latin typeface="Garamond"/>
                <a:ea typeface="宋体"/>
              </a:rPr>
              <a:t>Civil Engineering Department </a:t>
            </a:r>
            <a:br>
              <a:rPr lang="en-US" b="1" i="1" kern="0" dirty="0">
                <a:solidFill>
                  <a:srgbClr val="C00000"/>
                </a:solidFill>
                <a:latin typeface="Garamond"/>
                <a:ea typeface="宋体"/>
              </a:rPr>
            </a:br>
            <a:r>
              <a:rPr lang="en-US" b="1" i="1" kern="0" dirty="0">
                <a:solidFill>
                  <a:srgbClr val="C00000"/>
                </a:solidFill>
                <a:latin typeface="Garamond"/>
                <a:ea typeface="宋体"/>
              </a:rPr>
              <a:t>College of Engineering / </a:t>
            </a:r>
            <a:r>
              <a:rPr lang="en-US" b="1" i="1" kern="0" dirty="0" err="1">
                <a:solidFill>
                  <a:srgbClr val="C00000"/>
                </a:solidFill>
                <a:latin typeface="Garamond"/>
                <a:ea typeface="宋体"/>
              </a:rPr>
              <a:t>Diyala</a:t>
            </a:r>
            <a:r>
              <a:rPr lang="en-US" b="1" i="1" kern="0" dirty="0">
                <a:solidFill>
                  <a:srgbClr val="C00000"/>
                </a:solidFill>
                <a:latin typeface="Garamond"/>
                <a:ea typeface="宋体"/>
              </a:rPr>
              <a:t> University/ 2015-2016</a:t>
            </a:r>
            <a:r>
              <a:rPr lang="en-US" b="1" i="1" kern="0" dirty="0">
                <a:solidFill>
                  <a:srgbClr val="006633"/>
                </a:solidFill>
                <a:latin typeface="Garamond"/>
                <a:ea typeface="宋体"/>
              </a:rPr>
              <a:t>.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0804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643082" y="928678"/>
            <a:ext cx="4571992" cy="1143000"/>
          </a:xfrm>
          <a:prstGeom prst="rect">
            <a:avLst/>
          </a:prstGeom>
        </p:spPr>
        <p:txBody>
          <a:bodyPr/>
          <a:lstStyle/>
          <a:p>
            <a:pPr rtl="1" fontAlgn="auto">
              <a:spcAft>
                <a:spcPts val="0"/>
              </a:spcAft>
              <a:defRPr/>
            </a:pPr>
            <a:r>
              <a:rPr lang="en-US" sz="4400" cap="all" dirty="0" smtClean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  <a:ea typeface="+mn-ea"/>
              </a:rPr>
              <a:t>Questions - ?</a:t>
            </a:r>
            <a:endParaRPr lang="en-US" sz="4400" cap="all" dirty="0">
              <a:solidFill>
                <a:srgbClr val="4E3B30"/>
              </a:solidFill>
              <a:effectLst>
                <a:reflection blurRad="12700" stA="48000" endA="300" endPos="55000" dir="5400000" sy="-90000" algn="bl" rotWithShape="0"/>
              </a:effectLst>
              <a:latin typeface="Franklin Gothic Medium"/>
              <a:ea typeface="+mn-ea"/>
            </a:endParaRPr>
          </a:p>
        </p:txBody>
      </p:sp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6429388" y="928670"/>
          <a:ext cx="1892300" cy="511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Clip" r:id="rId3" imgW="2149200" imgH="5813280" progId="">
                  <p:embed/>
                </p:oleObj>
              </mc:Choice>
              <mc:Fallback>
                <p:oleObj name="Clip" r:id="rId3" imgW="2149200" imgH="58132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8" y="928670"/>
                        <a:ext cx="1892300" cy="511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 descr="http://www.weddingsbydon.com/108-wedding-planner/RedRoseThankYouBIG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44" y="3071810"/>
            <a:ext cx="6335457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66492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914400"/>
            <a:ext cx="6547409" cy="442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6359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990600"/>
            <a:ext cx="6229350" cy="4628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0506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0"/>
            <a:ext cx="5019675" cy="6457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183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57200"/>
            <a:ext cx="5162550" cy="5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6359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59593"/>
            <a:ext cx="6373377" cy="238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132" y="2133600"/>
            <a:ext cx="5083393" cy="403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0506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91207"/>
            <a:ext cx="6096000" cy="5405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183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0804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9450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1206</TotalTime>
  <Words>13</Words>
  <Application>Microsoft Office PowerPoint</Application>
  <PresentationFormat>On-screen Show (4:3)</PresentationFormat>
  <Paragraphs>4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Edge</vt:lpstr>
      <vt:lpstr>Trek</vt:lpstr>
      <vt:lpstr>Clip</vt:lpstr>
      <vt:lpstr>Computers Principles 6Lecture/ Introduction of Computers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Qasim</dc:creator>
  <cp:lastModifiedBy>Qasim</cp:lastModifiedBy>
  <cp:revision>137</cp:revision>
  <dcterms:created xsi:type="dcterms:W3CDTF">1601-01-01T00:00:00Z</dcterms:created>
  <dcterms:modified xsi:type="dcterms:W3CDTF">2018-11-19T08:16:56Z</dcterms:modified>
</cp:coreProperties>
</file>